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7" r:id="rId8"/>
    <p:sldId id="268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D721-D139-41DA-9016-3B792F8AB8A8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8E73-FCB4-4291-98B4-3268615EA69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137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D721-D139-41DA-9016-3B792F8AB8A8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8E73-FCB4-4291-98B4-3268615EA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378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D721-D139-41DA-9016-3B792F8AB8A8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8E73-FCB4-4291-98B4-3268615EA69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194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D721-D139-41DA-9016-3B792F8AB8A8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8E73-FCB4-4291-98B4-3268615EA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147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D721-D139-41DA-9016-3B792F8AB8A8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8E73-FCB4-4291-98B4-3268615EA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658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D721-D139-41DA-9016-3B792F8AB8A8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8E73-FCB4-4291-98B4-3268615EA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990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D721-D139-41DA-9016-3B792F8AB8A8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8E73-FCB4-4291-98B4-3268615EA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270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FA9D721-D139-41DA-9016-3B792F8AB8A8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DA8E73-FCB4-4291-98B4-3268615EA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049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D721-D139-41DA-9016-3B792F8AB8A8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8E73-FCB4-4291-98B4-3268615EA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995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D721-D139-41DA-9016-3B792F8AB8A8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8E73-FCB4-4291-98B4-3268615EA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482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D721-D139-41DA-9016-3B792F8AB8A8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A8E73-FCB4-4291-98B4-3268615EA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364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FA9D721-D139-41DA-9016-3B792F8AB8A8}" type="datetimeFigureOut">
              <a:rPr lang="ru-RU" smtClean="0"/>
              <a:t>24.10.2023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EDA8E73-FCB4-4291-98B4-3268615EA69E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9635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28"/>
            <a:ext cx="1395167" cy="158024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005" y="6080288"/>
            <a:ext cx="11434590" cy="937186"/>
          </a:xfrm>
        </p:spPr>
        <p:txBody>
          <a:bodyPr>
            <a:noAutofit/>
          </a:bodyPr>
          <a:lstStyle/>
          <a:p>
            <a:pPr algn="ctr"/>
            <a:r>
              <a:rPr lang="ru-RU" sz="2800" b="1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  <a:r>
              <a:rPr lang="ru-RU" sz="2800" b="1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</a:t>
            </a:r>
            <a:r>
              <a:rPr lang="ru-RU" sz="2800" b="1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СОЦИАЛЬНОЙ ЗАЩИТЫ САРАТОВСКОЙ ОБЛАСТИ </a:t>
            </a:r>
            <a:br>
              <a:rPr lang="ru-RU" sz="2800" b="1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spc="0" dirty="0" smtClean="0">
                <a:ln w="0"/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</a:t>
            </a:r>
            <a:r>
              <a:rPr lang="ru-RU" sz="3600" spc="0" dirty="0">
                <a:ln w="0"/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автономное учреждение Саратовской области «Социально-оздоровительный центр «Пугачевский» для граждан пожилого возраста и </a:t>
            </a:r>
            <a:r>
              <a:rPr lang="ru-RU" sz="3600" spc="0" dirty="0" smtClean="0">
                <a:ln w="0"/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инвалидов</a:t>
            </a:r>
            <a:r>
              <a:rPr lang="ru-RU" sz="3600" spc="0" dirty="0">
                <a:ln w="0"/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3600" spc="0" dirty="0">
                <a:ln w="0"/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pc="0" dirty="0" smtClean="0">
                <a:ln w="0"/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«Отделение стационарного обслуживания граждан пожилого возраста и инвалидов» ГАУ СО СОЦ «Пугачевский»</a:t>
            </a:r>
            <a:br>
              <a:rPr lang="ru-RU" sz="2800" spc="0" dirty="0" smtClean="0">
                <a:ln w="0"/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effectLst>
                  <a:reflection blurRad="6350" stA="53000" endA="300" endPos="35500" dir="5400000" sy="-90000" algn="bl"/>
                </a:effectLst>
              </a:rPr>
              <a:t> </a:t>
            </a:r>
            <a:r>
              <a:rPr lang="ru-RU" dirty="0"/>
              <a:t/>
            </a:r>
            <a:br>
              <a:rPr lang="ru-RU" dirty="0"/>
            </a:br>
            <a:endParaRPr lang="ru-RU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9927" y="1354201"/>
            <a:ext cx="10058400" cy="1143000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12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25" y="5568841"/>
            <a:ext cx="10058400" cy="145075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2925" y="83071"/>
            <a:ext cx="10515600" cy="4351338"/>
          </a:xfrm>
        </p:spPr>
        <p:txBody>
          <a:bodyPr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Социально-оздоровительный центр «Пугачевский»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 в 18 км. от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г.Пугачева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полуострове между озером Калач и излучиной реки Большой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Иргиз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экологически чистой зоне,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стенах бывшего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-Преображенского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старообрядческого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монастыря. По кольцу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окружен лесным массивом. </a:t>
            </a:r>
          </a:p>
          <a:p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178" y="1868237"/>
            <a:ext cx="5216260" cy="4401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7" descr="C:\Users\KalininaEP\Desktop\Пугачев\Благоустройство\IMG_397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23" y="2693003"/>
            <a:ext cx="2905349" cy="25532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C:\Users\KalininaEP\Desktop\Пугачев\Благоустройство\IMG_398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508" y="2693003"/>
            <a:ext cx="3432966" cy="26517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06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0080" y="537418"/>
            <a:ext cx="10515600" cy="4351338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проекта «Старшее поколение» национального проекта «Демография» на базе ГАУ СО СОЦ «Пугачевский»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корпус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43 койко-места, с комфортными и просторными 2-х, 3-х местными жилыми комнатами, укомплектованными необходимой мебелью и инвентарем.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60" y="2036711"/>
            <a:ext cx="4432040" cy="3324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080" y="2036711"/>
            <a:ext cx="6116240" cy="337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459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5313" y="474134"/>
            <a:ext cx="10058400" cy="4023360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Комнаты оснащены: холодильником, телевизором (с подключенным кабельным телевидением), индивидуальными тумбочками, столом, стульями, гардеробным и бельевым шкафом и т.д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тех, кто ограничен в передвижении, на первом этаже имеются две комнаты, оборудованные для маломобильных граждан.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242" y="2266734"/>
            <a:ext cx="3759178" cy="290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939" y="2266733"/>
            <a:ext cx="3586891" cy="2902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6" y="2239347"/>
            <a:ext cx="3909527" cy="2959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839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6320" y="286603"/>
            <a:ext cx="10058400" cy="4023360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время пребывания в отделении получателям социальных услуг предоставляются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реабилитационные мероприятия. Медицинский персонал обеспечивает контроль за грамотным приёмом лекарств, своевременным обеспечением нужд, а самое главное проводят регулярный мониторинг постояльцев. Совершается ежедневный обход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врача-терапевта.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7" y="1747523"/>
            <a:ext cx="3068236" cy="4367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117" y="1747523"/>
            <a:ext cx="2630973" cy="2134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217" y="1737360"/>
            <a:ext cx="3110172" cy="4377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967" y="1747523"/>
            <a:ext cx="2457372" cy="2134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146" y="3877302"/>
            <a:ext cx="2585943" cy="2237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8" descr="C:\Users\KalininaEP\Desktop\Пугачев\Мед услуги\IMG_4035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20" b="26281"/>
          <a:stretch/>
        </p:blipFill>
        <p:spPr bwMode="auto">
          <a:xfrm>
            <a:off x="6343967" y="3891698"/>
            <a:ext cx="2407297" cy="22378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91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614093"/>
            <a:ext cx="10058400" cy="4023360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проживающими в отделении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и групповые тренинги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визуализации,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ароматерапии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культурно-развлекательные мероприятия, театральные постановки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каждом этаже организованы досуговые и бытовые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258" y="1830432"/>
            <a:ext cx="1846151" cy="2209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013" y="4132995"/>
            <a:ext cx="1950642" cy="2242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558" y="1830432"/>
            <a:ext cx="2945985" cy="2209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558" y="4132993"/>
            <a:ext cx="2945985" cy="2073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693" y="1830432"/>
            <a:ext cx="2100634" cy="2209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31" b="11749"/>
          <a:stretch/>
        </p:blipFill>
        <p:spPr>
          <a:xfrm>
            <a:off x="8209693" y="4224521"/>
            <a:ext cx="2205372" cy="198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310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2007" y="1299426"/>
            <a:ext cx="10058400" cy="402336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пятиразовое, осуществляется в уютной столовой на первом этаже корпуса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536" y="1939412"/>
            <a:ext cx="2295717" cy="1923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849" y="1939412"/>
            <a:ext cx="2431558" cy="1923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939412"/>
            <a:ext cx="3163217" cy="4088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96"/>
          <a:stretch/>
        </p:blipFill>
        <p:spPr>
          <a:xfrm>
            <a:off x="8518849" y="4002406"/>
            <a:ext cx="2431558" cy="2057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191" y="3863374"/>
            <a:ext cx="2382062" cy="2164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61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4015" y="1080623"/>
            <a:ext cx="10058400" cy="4023360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Вашим услугам вся инфраструктура социально-оздоровительного центра (библиотека, магазин-буфет, тренажерный зал)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1" b="19319"/>
          <a:stretch/>
        </p:blipFill>
        <p:spPr>
          <a:xfrm>
            <a:off x="464004" y="1946367"/>
            <a:ext cx="3603887" cy="3497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156" y="2195493"/>
            <a:ext cx="3628985" cy="2721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406" y="1946367"/>
            <a:ext cx="3192678" cy="3497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4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62" y="147533"/>
            <a:ext cx="1418590" cy="1418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611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1573</TotalTime>
  <Words>200</Words>
  <Application>Microsoft Office PowerPoint</Application>
  <PresentationFormat>Широкоэкранный</PresentationFormat>
  <Paragraphs>10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Calibri</vt:lpstr>
      <vt:lpstr>Calibri Light</vt:lpstr>
      <vt:lpstr>Times New Roman</vt:lpstr>
      <vt:lpstr>Ретро</vt:lpstr>
      <vt:lpstr>МИНИСТЕРСТВО ТРУДА И СОЦИАЛЬНОЙ ЗАЩИТЫ САРАТОВСКОЙ ОБЛАСТИ    Государственное автономное учреждение Саратовской области «Социально-оздоровительный центр «Пугачевский» для граждан пожилого возраста и инвалидов» «Отделение стационарного обслуживания граждан пожилого возраста и инвалидов» ГАУ СО СОЦ «Пугачевский»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*</dc:creator>
  <cp:lastModifiedBy>*</cp:lastModifiedBy>
  <cp:revision>15</cp:revision>
  <dcterms:created xsi:type="dcterms:W3CDTF">2023-10-23T07:06:45Z</dcterms:created>
  <dcterms:modified xsi:type="dcterms:W3CDTF">2023-10-25T04:39:26Z</dcterms:modified>
</cp:coreProperties>
</file>